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аиль" initials="Р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0771-C7F3-4E23-861B-60591B4287BA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FFADC-ADF1-4C00-927D-9A01C06FE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8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FFADC-ADF1-4C00-927D-9A01C06FE3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01056" cy="4572032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tt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Т.Миңнуллинның балалар өчен язылган</a:t>
            </a: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сәхнә әсәрләрендә аллегория </a:t>
            </a:r>
            <a:r>
              <a:rPr lang="tt-RU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алымы</a:t>
            </a:r>
            <a:endParaRPr lang="tt-RU" sz="8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tt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Башкарды:</a:t>
            </a:r>
          </a:p>
          <a:p>
            <a:pPr algn="just"/>
            <a:r>
              <a:rPr lang="tt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 </a:t>
            </a:r>
            <a:r>
              <a:rPr lang="tt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шәһәре Мәскәү районы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tt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“87 нче рус-татар урта гомуми белем </a:t>
            </a:r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tt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мәктәбе”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tt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сыйныфы укучысы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Алимова  </a:t>
            </a:r>
            <a:r>
              <a:rPr lang="tt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Эльвина Ильяс кызы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endParaRPr lang="tt-RU" sz="3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Фәнни җитәкче: </a:t>
            </a:r>
          </a:p>
          <a:p>
            <a:pPr algn="just"/>
            <a:r>
              <a:rPr lang="tt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татар теле, әдәбияты укытучысы                      </a:t>
            </a:r>
          </a:p>
          <a:p>
            <a:pPr algn="just"/>
            <a:r>
              <a:rPr lang="tt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Гәрәева Лилия Тәлгать кызы </a:t>
            </a:r>
          </a:p>
          <a:p>
            <a:pPr algn="just"/>
            <a:endParaRPr lang="tt-RU" sz="3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tt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t="8731" r="19469" b="3953"/>
          <a:stretch/>
        </p:blipFill>
        <p:spPr bwMode="auto">
          <a:xfrm>
            <a:off x="6588224" y="188641"/>
            <a:ext cx="2376264" cy="27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675" y="4437112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Туфан </a:t>
            </a:r>
            <a:r>
              <a:rPr lang="tt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Миңнуллин иҗатында һәм татар театры тарихында аерым урын алып торучы, тамашачыны елатучы һәм көлдерүче комедия – </a:t>
            </a:r>
            <a:r>
              <a:rPr lang="tt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“Әлдермештән Әлмәндәр”. </a:t>
            </a: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tt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Әлмәндәр </a:t>
            </a:r>
            <a:r>
              <a:rPr lang="tt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 татар халкының рухи байлыгын, физик ныклыгын, тирән акылын, матур гореф-гадәтләрен, намуслы яшәү рәвешен чагылдыра. </a:t>
            </a:r>
            <a:br>
              <a:rPr lang="tt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Күренекле </a:t>
            </a:r>
            <a:r>
              <a:rPr lang="tt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галим И.Нуруллин “...үлем белән үлемсезлек кебек мәңгелек теманы яктырткан...” дип югары бәя бирә.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tatmsk.tatarstan.ru/rus/file/news/2041_466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2387"/>
            <a:ext cx="2176888" cy="16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malteatr.ru/uploads/video/cover/8/cover_DJR_iatpt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65" y="2060848"/>
            <a:ext cx="2454335" cy="18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atarfilmsonline.files.wordpress.com/2011/05/d181d182d0b0d180d0b8d0ba-d0b8d0b7-d0b4d0b5d180d0b5d0b2d0bdd0b8-d0b0d0bbd18cd0b4d0b5d180d0bcd0b5d1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1913"/>
            <a:ext cx="15841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atarile.org/date/sites/tatarile.org.maglumat/files/enstatya/osnovnoe_photo/696189039/alde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92" y="1772816"/>
            <a:ext cx="2115239" cy="27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atar-congress.org/wp-content/uploads/2015/01/eldermeshten-elmender-620x33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3"/>
          <a:stretch/>
        </p:blipFill>
        <p:spPr bwMode="auto">
          <a:xfrm>
            <a:off x="64206" y="105923"/>
            <a:ext cx="2627539" cy="14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thumbs/248646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2736304" cy="20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ллл\презентация\c016867a4bbd4f7296c1809bbd3178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2" y="2493652"/>
            <a:ext cx="2850078" cy="19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ллл\презентация\ак сарык малае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388"/>
            <a:ext cx="3218139" cy="22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ллл\презентация\акбай сарык мала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74565" cy="34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ллл\презентация\акбай сарык малае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5" y="4487050"/>
            <a:ext cx="3522475" cy="23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ллл\презентация\акбай сарык млае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77" y="2996952"/>
            <a:ext cx="2341551" cy="351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billetes.ru/photogallery_spectacl/185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96588"/>
            <a:ext cx="2007518" cy="30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35" y="155679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Тикшеренүнең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төп объекты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авторның “Авыл эте Акбай”, “Акбай нигә күңелсез?”,  “Акбай, Тәмлетамак һәм Этбүреләр”, “Акбай һәм Сарык малае” пьесаларындагы аллегория алымы.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t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Төп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максатыма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ирешер өчен түбәндәге сорауларга җавап бирергә тиеш булырмын</a:t>
            </a:r>
            <a:r>
              <a:rPr lang="tt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tt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Нәрсә </a:t>
            </a: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 аллегория?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 тарихында ул ничек чагылган?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tt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Туфан Миңуллинның “Авыл эте Акбай” драма әсәрләре циклында аллегория алымы ярдәмендә нинди проблемалар тасвирланган?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34076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“Аллегория”</a:t>
            </a: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(“читләтеп” һәм “сөйлим” дигән мәгънәдәге грек сүзләреннән) – читләтеп сөйләүгә нигезләнгән </a:t>
            </a:r>
            <a:r>
              <a:rPr lang="tt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троплар</a:t>
            </a: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 бер төре.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645024"/>
            <a:ext cx="34290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thumbs/248646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682"/>
            <a:ext cx="24831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eader.tatar/uploads/media_file/file/177/large_8af5914e-496e-492b-ae6b-4d6aef66d1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88873"/>
            <a:ext cx="3480387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obaka.ru/uploads/5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40" y="4714262"/>
            <a:ext cx="2952328" cy="19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amalteatr.ru/uploads/picture/image/9964/hight_57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8868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4500570"/>
            <a:ext cx="34290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85906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 алдыма куелган максатыма түбәндәге </a:t>
            </a:r>
            <a:r>
              <a:rPr lang="tt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бурычларны</a:t>
            </a: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үтәп ирештем</a:t>
            </a:r>
            <a:r>
              <a:rPr lang="tt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“аллегория” төшенчәсен ачыкладым;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аллегориянең әдәбият тарихында кулланылышын өйрәндем;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Т.Миңнуллинның иҗатын күзәттем;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пьесалар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циклын</a:t>
            </a:r>
            <a:r>
              <a:rPr lang="tt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тикшердем.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700808"/>
            <a:ext cx="65090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ЪТИБАРЫГЫЗ ӨЧЕН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 ЗУР Р</a:t>
            </a:r>
            <a:r>
              <a:rPr lang="tt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ӘХМӘТ!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717032"/>
            <a:ext cx="34290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195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Туфан Миңнуллин истәлегенә багышланган укытучыларның һәм укучыларның  I  республика конференциясе</dc:title>
  <cp:lastModifiedBy>Школа 87</cp:lastModifiedBy>
  <cp:revision>67</cp:revision>
  <dcterms:modified xsi:type="dcterms:W3CDTF">2018-10-04T11:14:09Z</dcterms:modified>
</cp:coreProperties>
</file>